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9C9"/>
    <a:srgbClr val="FF9B9B"/>
    <a:srgbClr val="D39F0B"/>
    <a:srgbClr val="FFDF69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37" autoAdjust="0"/>
  </p:normalViewPr>
  <p:slideViewPr>
    <p:cSldViewPr>
      <p:cViewPr>
        <p:scale>
          <a:sx n="100" d="100"/>
          <a:sy n="100" d="100"/>
        </p:scale>
        <p:origin x="-1152" y="180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C5CE6-6F3E-4F78-A5F3-1200A85D3111}" type="datetimeFigureOut">
              <a:rPr lang="en-CA" smtClean="0"/>
              <a:pPr/>
              <a:t>08/10/2013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76EB0-E5A5-4074-B237-F37518C18DC4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831029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Old TMIC logo to be changed to new logo on Sept 24, 2013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76EB0-E5A5-4074-B237-F37518C18DC4}" type="slidenum">
              <a:rPr lang="en-CA" smtClean="0"/>
              <a:pPr/>
              <a:t>1</a:t>
            </a:fld>
            <a:endParaRPr lang="en-CA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344690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76EB0-E5A5-4074-B237-F37518C18DC4}" type="slidenum">
              <a:rPr lang="en-CA" smtClean="0"/>
              <a:pPr/>
              <a:t>2</a:t>
            </a:fld>
            <a:endParaRPr lang="en-CA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498920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7780" y="0"/>
            <a:ext cx="1720220" cy="9144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775200"/>
            <a:ext cx="2971800" cy="28448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828800" y="1930400"/>
            <a:ext cx="2971800" cy="28448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2687242" y="8568269"/>
            <a:ext cx="2114549" cy="169332"/>
          </a:xfrm>
        </p:spPr>
        <p:txBody>
          <a:bodyPr/>
          <a:lstStyle/>
          <a:p>
            <a:fld id="{B9F0CA72-57B5-4B76-BC61-A4837EE8CBDE}" type="datetimeFigureOut">
              <a:rPr lang="en-CA" smtClean="0"/>
              <a:pPr/>
              <a:t>08/10/2013</a:t>
            </a:fld>
            <a:endParaRPr lang="en-CA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4811232" y="8534400"/>
            <a:ext cx="342900" cy="203200"/>
          </a:xfrm>
        </p:spPr>
        <p:txBody>
          <a:bodyPr/>
          <a:lstStyle>
            <a:lvl1pPr algn="r">
              <a:defRPr/>
            </a:lvl1pPr>
          </a:lstStyle>
          <a:p>
            <a:fld id="{46FD49F7-ACAE-483D-A5BB-01EB06475D0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2686051" y="8394997"/>
            <a:ext cx="2115740" cy="203200"/>
          </a:xfrm>
        </p:spPr>
        <p:txBody>
          <a:bodyPr/>
          <a:lstStyle/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CA72-57B5-4B76-BC61-A4837EE8CBDE}" type="datetimeFigureOut">
              <a:rPr lang="en-CA" smtClean="0"/>
              <a:pPr/>
              <a:t>08/10/2013</a:t>
            </a:fld>
            <a:endParaRPr lang="en-CA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FD49F7-ACAE-483D-A5BB-01EB06475D0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CA72-57B5-4B76-BC61-A4837EE8CBDE}" type="datetimeFigureOut">
              <a:rPr lang="en-CA" smtClean="0"/>
              <a:pPr/>
              <a:t>08/10/2013</a:t>
            </a:fld>
            <a:endParaRPr lang="en-CA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FD49F7-ACAE-483D-A5BB-01EB06475D0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609601"/>
            <a:ext cx="2743200" cy="7619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CA72-57B5-4B76-BC61-A4837EE8CBDE}" type="datetimeFigureOut">
              <a:rPr lang="en-CA" smtClean="0"/>
              <a:pPr/>
              <a:t>08/10/2013</a:t>
            </a:fld>
            <a:endParaRPr lang="en-CA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FD49F7-ACAE-483D-A5BB-01EB06475D0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0" y="0"/>
            <a:ext cx="1720220" cy="9144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9842" y="8568269"/>
            <a:ext cx="2114549" cy="169332"/>
          </a:xfrm>
        </p:spPr>
        <p:txBody>
          <a:bodyPr/>
          <a:lstStyle/>
          <a:p>
            <a:fld id="{B9F0CA72-57B5-4B76-BC61-A4837EE8CBDE}" type="datetimeFigureOut">
              <a:rPr lang="en-CA" smtClean="0"/>
              <a:pPr/>
              <a:t>08/10/2013</a:t>
            </a:fld>
            <a:endParaRPr lang="en-CA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3087291" y="8534400"/>
            <a:ext cx="400050" cy="203200"/>
          </a:xfrm>
        </p:spPr>
        <p:txBody>
          <a:bodyPr/>
          <a:lstStyle/>
          <a:p>
            <a:fld id="{46FD49F7-ACAE-483D-A5BB-01EB06475D0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28651" y="8394997"/>
            <a:ext cx="2115740" cy="203200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342900" y="2438400"/>
            <a:ext cx="2400300" cy="23368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42900" y="4770966"/>
            <a:ext cx="2400484" cy="1946356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4572000"/>
            <a:ext cx="2343150" cy="3556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609600"/>
            <a:ext cx="2343150" cy="3556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657600" y="609601"/>
            <a:ext cx="2114550" cy="7619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CA72-57B5-4B76-BC61-A4837EE8CBDE}" type="datetimeFigureOut">
              <a:rPr lang="en-CA" smtClean="0"/>
              <a:pPr/>
              <a:t>08/10/2013</a:t>
            </a:fld>
            <a:endParaRPr lang="en-CA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FD49F7-ACAE-483D-A5BB-01EB06475D0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366984"/>
            <a:ext cx="2686050" cy="548216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900384"/>
            <a:ext cx="2686050" cy="3366816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899" y="4572000"/>
            <a:ext cx="2686050" cy="548216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2899" y="5120216"/>
            <a:ext cx="2686050" cy="3353597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657600" y="609601"/>
            <a:ext cx="2114550" cy="7619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CA72-57B5-4B76-BC61-A4837EE8CBDE}" type="datetimeFigureOut">
              <a:rPr lang="en-CA" smtClean="0"/>
              <a:pPr/>
              <a:t>08/10/2013</a:t>
            </a:fld>
            <a:endParaRPr lang="en-CA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FD49F7-ACAE-483D-A5BB-01EB06475D0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350" y="609600"/>
            <a:ext cx="2971800" cy="7620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CA72-57B5-4B76-BC61-A4837EE8CBDE}" type="datetimeFigureOut">
              <a:rPr lang="en-CA" smtClean="0"/>
              <a:pPr/>
              <a:t>08/10/2013</a:t>
            </a:fld>
            <a:endParaRPr lang="en-CA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FD49F7-ACAE-483D-A5BB-01EB06475D0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CA72-57B5-4B76-BC61-A4837EE8CBDE}" type="datetimeFigureOut">
              <a:rPr lang="en-CA" smtClean="0"/>
              <a:pPr/>
              <a:t>08/10/2013</a:t>
            </a:fld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FD49F7-ACAE-483D-A5BB-01EB06475D0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2235201"/>
            <a:ext cx="1885950" cy="2499783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35200"/>
            <a:ext cx="3525012" cy="46736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0" y="4736496"/>
            <a:ext cx="1657350" cy="217230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CA72-57B5-4B76-BC61-A4837EE8CBDE}" type="datetimeFigureOut">
              <a:rPr lang="en-CA" smtClean="0"/>
              <a:pPr/>
              <a:t>08/10/2013</a:t>
            </a:fld>
            <a:endParaRPr lang="en-CA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FD49F7-ACAE-483D-A5BB-01EB06475D0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1" y="2235200"/>
            <a:ext cx="3522725" cy="467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86200" y="2235200"/>
            <a:ext cx="1885950" cy="2501296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0" y="4736496"/>
            <a:ext cx="1657350" cy="217230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CA72-57B5-4B76-BC61-A4837EE8CBDE}" type="datetimeFigureOut">
              <a:rPr lang="en-CA" smtClean="0"/>
              <a:pPr/>
              <a:t>08/10/2013</a:t>
            </a:fld>
            <a:endParaRPr lang="en-CA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FD49F7-ACAE-483D-A5BB-01EB06475D0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617770" y="0"/>
            <a:ext cx="240230" cy="9144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0" y="609600"/>
            <a:ext cx="2114550" cy="76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609601"/>
            <a:ext cx="2743200" cy="761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5829300" y="8534400"/>
            <a:ext cx="400050" cy="203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6FD49F7-ACAE-483D-A5BB-01EB06475D0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3657601" y="8568269"/>
            <a:ext cx="2114549" cy="1693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9F0CA72-57B5-4B76-BC61-A4837EE8CBDE}" type="datetimeFigureOut">
              <a:rPr lang="en-CA" smtClean="0"/>
              <a:pPr/>
              <a:t>08/10/2013</a:t>
            </a:fld>
            <a:endParaRPr lang="en-CA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3656410" y="8394997"/>
            <a:ext cx="2115740" cy="203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etabonews.ca/" TargetMode="External"/><Relationship Id="rId5" Type="http://schemas.openxmlformats.org/officeDocument/2006/relationships/hyperlink" Target="mailto:iforsythe@gmail.com" TargetMode="Externa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etabolomicssociety.org/" TargetMode="External"/><Relationship Id="rId13" Type="http://schemas.openxmlformats.org/officeDocument/2006/relationships/hyperlink" Target="http://www.metabolomicscentre.ca/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://facebook.com/MetabolomicsSociety" TargetMode="External"/><Relationship Id="rId12" Type="http://schemas.openxmlformats.org/officeDocument/2006/relationships/hyperlink" Target="mailto:TMIC@metabolomicscentre.ca" TargetMode="External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witter.com/MetabolomicsSoc" TargetMode="External"/><Relationship Id="rId11" Type="http://schemas.openxmlformats.org/officeDocument/2006/relationships/hyperlink" Target="http://facebook.com/WishartLab" TargetMode="External"/><Relationship Id="rId5" Type="http://schemas.openxmlformats.org/officeDocument/2006/relationships/hyperlink" Target="mailto:president@metabolomicssociety.org" TargetMode="External"/><Relationship Id="rId15" Type="http://schemas.openxmlformats.org/officeDocument/2006/relationships/hyperlink" Target="http://www.metabonews.ca/" TargetMode="External"/><Relationship Id="rId10" Type="http://schemas.openxmlformats.org/officeDocument/2006/relationships/hyperlink" Target="http://www.twitter.com/WishartLab" TargetMode="External"/><Relationship Id="rId4" Type="http://schemas.openxmlformats.org/officeDocument/2006/relationships/image" Target="../media/image4.jpeg"/><Relationship Id="rId9" Type="http://schemas.openxmlformats.org/officeDocument/2006/relationships/hyperlink" Target="http://www.twitter.com/TMIC_Canada" TargetMode="External"/><Relationship Id="rId14" Type="http://schemas.openxmlformats.org/officeDocument/2006/relationships/hyperlink" Target="mailto:iforsythe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4390" y="1115616"/>
            <a:ext cx="3803076" cy="864096"/>
          </a:xfrm>
        </p:spPr>
        <p:txBody>
          <a:bodyPr>
            <a:normAutofit/>
          </a:bodyPr>
          <a:lstStyle/>
          <a:p>
            <a:r>
              <a:rPr lang="en-CA" dirty="0" smtClean="0"/>
              <a:t>A newsletter published in partnership between The Metabolomics Innovation Centre and the international Metabolomics Society </a:t>
            </a: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662" y="4427984"/>
            <a:ext cx="3734268" cy="1762579"/>
          </a:xfrm>
        </p:spPr>
        <p:txBody>
          <a:bodyPr>
            <a:normAutofit/>
          </a:bodyPr>
          <a:lstStyle/>
          <a:p>
            <a:r>
              <a:rPr lang="en-CA" smtClean="0"/>
              <a:t>Advertising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Brochure</a:t>
            </a:r>
            <a:endParaRPr lang="en-CA" dirty="0"/>
          </a:p>
        </p:txBody>
      </p:sp>
      <p:pic>
        <p:nvPicPr>
          <p:cNvPr id="1026" name="Picture 2" descr="C:\Users\Tamara\Pictures\newsletter_header_8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9726" y="539552"/>
            <a:ext cx="4597740" cy="443012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amara\Pictures\logo_high_res-71b9c97d14e83cea92c5626032f446e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361" y="3532692"/>
            <a:ext cx="4587981" cy="716872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30852" y="7596336"/>
            <a:ext cx="4615787" cy="954107"/>
          </a:xfrm>
          <a:prstGeom prst="rect">
            <a:avLst/>
          </a:prstGeom>
          <a:gradFill>
            <a:gsLst>
              <a:gs pos="0">
                <a:schemeClr val="accent3"/>
              </a:gs>
              <a:gs pos="36000">
                <a:schemeClr val="accent3">
                  <a:lumMod val="60000"/>
                  <a:lumOff val="40000"/>
                </a:schemeClr>
              </a:gs>
              <a:gs pos="64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10800000" scaled="1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CA" sz="1400" dirty="0" smtClean="0"/>
              <a:t>MetaboNews Editor</a:t>
            </a:r>
          </a:p>
          <a:p>
            <a:pPr algn="r"/>
            <a:r>
              <a:rPr lang="en-CA" sz="1400" dirty="0"/>
              <a:t>Ian </a:t>
            </a:r>
            <a:r>
              <a:rPr lang="en-CA" sz="1400" dirty="0" smtClean="0"/>
              <a:t>Forsythe</a:t>
            </a:r>
          </a:p>
          <a:p>
            <a:pPr algn="r"/>
            <a:r>
              <a:rPr lang="en-CA" sz="1400" dirty="0" smtClean="0">
                <a:solidFill>
                  <a:schemeClr val="bg1"/>
                </a:solidFill>
                <a:hlinkClick r:id="rId5"/>
              </a:rPr>
              <a:t>iforsythe@gmail.com</a:t>
            </a:r>
            <a:endParaRPr lang="en-CA" sz="1400" dirty="0" smtClean="0">
              <a:solidFill>
                <a:schemeClr val="bg1"/>
              </a:solidFill>
            </a:endParaRPr>
          </a:p>
          <a:p>
            <a:pPr algn="r"/>
            <a:r>
              <a:rPr lang="en-CA" sz="1400" dirty="0" smtClean="0">
                <a:solidFill>
                  <a:schemeClr val="bg1"/>
                </a:solidFill>
                <a:hlinkClick r:id="rId6"/>
              </a:rPr>
              <a:t>www.metabonews.ca</a:t>
            </a:r>
            <a:endParaRPr lang="en-CA" sz="1400" dirty="0">
              <a:solidFill>
                <a:schemeClr val="bg1"/>
              </a:solidFill>
            </a:endParaRPr>
          </a:p>
        </p:txBody>
      </p:sp>
      <p:pic>
        <p:nvPicPr>
          <p:cNvPr id="8" name="Picture 7" descr="tmic-logo_cropped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61" y="2195736"/>
            <a:ext cx="2088232" cy="1144848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27411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amara\Pictures\newsletter_header_8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9726" y="900823"/>
            <a:ext cx="4597740" cy="443012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amara\Pictures\logo_high_res-71b9c97d14e83cea92c5626032f446e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6948" y="3199504"/>
            <a:ext cx="4587981" cy="716872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6948" y="4051101"/>
            <a:ext cx="4615787" cy="1384995"/>
          </a:xfrm>
          <a:prstGeom prst="rect">
            <a:avLst/>
          </a:prstGeom>
          <a:gradFill>
            <a:gsLst>
              <a:gs pos="0">
                <a:srgbClr val="0070C0"/>
              </a:gs>
              <a:gs pos="36000">
                <a:srgbClr val="00B0F0"/>
              </a:gs>
              <a:gs pos="64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0800000" scaled="1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CA" sz="1400" dirty="0" smtClean="0"/>
              <a:t>Metabolomics Society President</a:t>
            </a:r>
          </a:p>
          <a:p>
            <a:pPr algn="r"/>
            <a:r>
              <a:rPr lang="en-CA" sz="1400" dirty="0" smtClean="0"/>
              <a:t>Professor Mark Viant</a:t>
            </a:r>
          </a:p>
          <a:p>
            <a:pPr algn="r"/>
            <a:r>
              <a:rPr lang="en-CA" sz="1400" dirty="0" smtClean="0"/>
              <a:t> </a:t>
            </a:r>
            <a:r>
              <a:rPr lang="en-CA" sz="1400" dirty="0" smtClean="0">
                <a:hlinkClick r:id="rId5"/>
              </a:rPr>
              <a:t>president@metabolomicssociety.org</a:t>
            </a:r>
            <a:endParaRPr lang="en-CA" sz="1400" dirty="0" smtClean="0"/>
          </a:p>
          <a:p>
            <a:pPr algn="r"/>
            <a:r>
              <a:rPr lang="en-CA" sz="1400" dirty="0" smtClean="0">
                <a:hlinkClick r:id="rId6"/>
              </a:rPr>
              <a:t>@MetabolomicsSoc</a:t>
            </a:r>
            <a:endParaRPr lang="en-CA" sz="1400" dirty="0" smtClean="0"/>
          </a:p>
          <a:p>
            <a:pPr algn="r"/>
            <a:r>
              <a:rPr lang="en-CA" sz="1400" dirty="0" smtClean="0">
                <a:hlinkClick r:id="rId7"/>
              </a:rPr>
              <a:t>Facebook.com/MetabolomicsSociety</a:t>
            </a:r>
            <a:endParaRPr lang="en-CA" sz="1400" dirty="0" smtClean="0"/>
          </a:p>
          <a:p>
            <a:pPr algn="r"/>
            <a:r>
              <a:rPr lang="en-CA" sz="1400" dirty="0" smtClean="0">
                <a:hlinkClick r:id="rId8"/>
              </a:rPr>
              <a:t>www.metabolomicssociety.org</a:t>
            </a:r>
            <a:endParaRPr lang="en-CA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325381" y="6932582"/>
            <a:ext cx="4615787" cy="1815882"/>
          </a:xfrm>
          <a:prstGeom prst="rect">
            <a:avLst/>
          </a:prstGeom>
          <a:gradFill>
            <a:gsLst>
              <a:gs pos="0">
                <a:srgbClr val="C00000"/>
              </a:gs>
              <a:gs pos="36000">
                <a:srgbClr val="FF0000"/>
              </a:gs>
              <a:gs pos="76000">
                <a:srgbClr val="FF9B9B"/>
              </a:gs>
              <a:gs pos="100000">
                <a:srgbClr val="FFC9C9"/>
              </a:gs>
            </a:gsLst>
            <a:lin ang="10800000" scaled="1"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CA" sz="1400" dirty="0" smtClean="0"/>
              <a:t>The Metabolomics Innovation Centre Lead</a:t>
            </a:r>
          </a:p>
          <a:p>
            <a:pPr algn="r"/>
            <a:r>
              <a:rPr lang="en-CA" sz="1400" dirty="0" smtClean="0"/>
              <a:t>Dr. David Wishart</a:t>
            </a:r>
          </a:p>
          <a:p>
            <a:pPr algn="r"/>
            <a:r>
              <a:rPr lang="en-CA" sz="1400" dirty="0" smtClean="0"/>
              <a:t>1 (780) 492-8574</a:t>
            </a:r>
          </a:p>
          <a:p>
            <a:pPr algn="r"/>
            <a:r>
              <a:rPr lang="en-CA" sz="1400" dirty="0" smtClean="0">
                <a:hlinkClick r:id="rId9"/>
              </a:rPr>
              <a:t>@TMIC_Canada</a:t>
            </a:r>
            <a:endParaRPr lang="en-CA" sz="1400" dirty="0" smtClean="0"/>
          </a:p>
          <a:p>
            <a:pPr algn="r"/>
            <a:r>
              <a:rPr lang="en-CA" sz="1400" dirty="0" smtClean="0">
                <a:hlinkClick r:id="rId10"/>
              </a:rPr>
              <a:t>@WishartLab</a:t>
            </a:r>
            <a:endParaRPr lang="en-CA" sz="1400" dirty="0" smtClean="0"/>
          </a:p>
          <a:p>
            <a:pPr algn="r"/>
            <a:r>
              <a:rPr lang="en-CA" sz="1400" dirty="0" smtClean="0">
                <a:hlinkClick r:id="rId11"/>
              </a:rPr>
              <a:t>facebook.com/WishartLab</a:t>
            </a:r>
            <a:endParaRPr lang="en-CA" sz="1400" dirty="0" smtClean="0"/>
          </a:p>
          <a:p>
            <a:pPr algn="r"/>
            <a:r>
              <a:rPr lang="en-CA" sz="1400" dirty="0" smtClean="0">
                <a:hlinkClick r:id="rId12"/>
              </a:rPr>
              <a:t>TMIC@metabolomicscentre.ca</a:t>
            </a:r>
            <a:endParaRPr lang="en-CA" sz="1400" dirty="0" smtClean="0"/>
          </a:p>
          <a:p>
            <a:pPr algn="r"/>
            <a:r>
              <a:rPr lang="en-CA" sz="1400" dirty="0" smtClean="0">
                <a:hlinkClick r:id="rId13"/>
              </a:rPr>
              <a:t>www.metabolomicscentre.ca</a:t>
            </a:r>
            <a:endParaRPr lang="en-CA" sz="1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71679" y="1457653"/>
            <a:ext cx="4615787" cy="954107"/>
          </a:xfrm>
          <a:prstGeom prst="rect">
            <a:avLst/>
          </a:prstGeom>
          <a:gradFill>
            <a:gsLst>
              <a:gs pos="0">
                <a:schemeClr val="accent3"/>
              </a:gs>
              <a:gs pos="36000">
                <a:schemeClr val="accent3">
                  <a:lumMod val="60000"/>
                  <a:lumOff val="40000"/>
                </a:schemeClr>
              </a:gs>
              <a:gs pos="64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10800000" scaled="1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CA" sz="1400" dirty="0" smtClean="0"/>
              <a:t>MetaboNews Editor</a:t>
            </a:r>
          </a:p>
          <a:p>
            <a:pPr algn="r"/>
            <a:r>
              <a:rPr lang="en-CA" sz="1400" dirty="0"/>
              <a:t>Ian </a:t>
            </a:r>
            <a:r>
              <a:rPr lang="en-CA" sz="1400" dirty="0" smtClean="0"/>
              <a:t>Forsythe</a:t>
            </a:r>
          </a:p>
          <a:p>
            <a:pPr algn="r"/>
            <a:r>
              <a:rPr lang="en-CA" sz="1400" dirty="0" smtClean="0">
                <a:hlinkClick r:id="rId14"/>
              </a:rPr>
              <a:t>iforsythe@gmail.com</a:t>
            </a:r>
            <a:endParaRPr lang="en-CA" sz="1400" dirty="0" smtClean="0"/>
          </a:p>
          <a:p>
            <a:pPr algn="r"/>
            <a:r>
              <a:rPr lang="en-CA" sz="1400" dirty="0" smtClean="0">
                <a:hlinkClick r:id="rId15"/>
              </a:rPr>
              <a:t>www.metabonews.ca</a:t>
            </a:r>
            <a:endParaRPr lang="en-CA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260648" y="38624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Contact Information: </a:t>
            </a:r>
            <a:endParaRPr lang="en-CA" dirty="0"/>
          </a:p>
        </p:txBody>
      </p:sp>
      <p:pic>
        <p:nvPicPr>
          <p:cNvPr id="10" name="Picture 9" descr="tmic-logo_cropped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316948" y="5724128"/>
            <a:ext cx="2088232" cy="1144848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65430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osite">
  <a:themeElements>
    <a:clrScheme name="White_Hyperlinks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FFFFFF"/>
      </a:hlink>
      <a:folHlink>
        <a:srgbClr val="FFFFFF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1326</TotalTime>
  <Words>80</Words>
  <Application>Microsoft Office PowerPoint</Application>
  <PresentationFormat>Letter Paper (8.5x11 in)</PresentationFormat>
  <Paragraphs>28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Composite</vt:lpstr>
      <vt:lpstr>Advertising  Brochure</vt:lpstr>
      <vt:lpstr>Slide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Advertisement  Brochure</dc:title>
  <dc:creator>Tamara</dc:creator>
  <cp:lastModifiedBy>Ian Forsythe</cp:lastModifiedBy>
  <cp:revision>81</cp:revision>
  <dcterms:created xsi:type="dcterms:W3CDTF">2013-09-17T15:44:31Z</dcterms:created>
  <dcterms:modified xsi:type="dcterms:W3CDTF">2013-10-09T04:04:04Z</dcterms:modified>
</cp:coreProperties>
</file>